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  <p:sldMasterId id="2147483653" r:id="rId3"/>
  </p:sldMasterIdLst>
  <p:notesMasterIdLst>
    <p:notesMasterId r:id="rId8"/>
  </p:notesMasterIdLst>
  <p:handoutMasterIdLst>
    <p:handoutMasterId r:id="rId9"/>
  </p:handoutMasterIdLst>
  <p:sldIdLst>
    <p:sldId id="256" r:id="rId4"/>
    <p:sldId id="416" r:id="rId5"/>
    <p:sldId id="414" r:id="rId6"/>
    <p:sldId id="415" r:id="rId7"/>
  </p:sldIdLst>
  <p:sldSz cx="9144000" cy="6858000" type="screen4x3"/>
  <p:notesSz cx="6797675" cy="992663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0066"/>
    <a:srgbClr val="FF0000"/>
    <a:srgbClr val="000000"/>
    <a:srgbClr val="A6D85F"/>
    <a:srgbClr val="615A20"/>
    <a:srgbClr val="FFB300"/>
    <a:srgbClr val="FE3E14"/>
    <a:srgbClr val="F00F2C"/>
    <a:srgbClr val="8A41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75695" autoAdjust="0"/>
  </p:normalViewPr>
  <p:slideViewPr>
    <p:cSldViewPr>
      <p:cViewPr varScale="1">
        <p:scale>
          <a:sx n="93" d="100"/>
          <a:sy n="93" d="100"/>
        </p:scale>
        <p:origin x="21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EC8BFE2A-529D-48D3-9876-AF3EC6AB2A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930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0EF7CC79-D8DD-4448-8AC0-48F3515197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799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en-US" altLang="en-US" sz="2400" smtClean="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956F1F4-4D88-4044-BE03-FF735582AD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76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05BDD-A50B-4B7E-B479-AB5874A9F5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5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D51D0-62AE-4DBA-97B8-65D6EB7ACB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227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en-US" altLang="en-US" sz="2400" smtClean="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99728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DAD2C-2B29-49A8-A9A1-3ABFAD305C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480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4FE22-9FB8-4C71-A97C-06265F1C3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314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4897E-0711-47E1-8F5E-5708ECFF9F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476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DB10B-F9CA-4587-BD64-2633A9E9ED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026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AD0E8-8166-4F2F-A759-B13C1303E8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267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06A01-B12E-4818-9184-E1E72651C7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6843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F3195-E424-469B-BFCC-EB80214686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00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81AC5-4B30-4C6D-B74C-3F2AEB498F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053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2DE84-5458-43A0-89B3-9F8271F6C8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322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ABB4E-9E09-4A99-AAA0-68A43F2C6B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2715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8A7C3-2AD5-4140-8C7D-38DD44D50A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8049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73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544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897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72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971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33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2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7073C-609B-4D77-AE4A-D915DBC3C5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4531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619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00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596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6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A6DCF-ADD4-4659-81E1-A4F3D1103F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03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7EB49-97F4-40CD-8C7D-026A749216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5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6A016-534E-4FF3-A4EC-9625F8FDE8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05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9A516-2B92-4223-9F2E-ACDA0B3A21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1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61637-8922-4CD7-B2A4-04EE4B04BB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11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A1433-C580-42FC-8F74-166836DBE8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2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en-US" altLang="en-US" sz="2400" smtClean="0">
              <a:latin typeface="Arial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pitchFamily="18" charset="0"/>
              </a:defRPr>
            </a:lvl1pPr>
          </a:lstStyle>
          <a:p>
            <a:pPr>
              <a:defRPr/>
            </a:pPr>
            <a:fld id="{1BD2EF4C-5F1A-4D6E-9748-E82CFB8F57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3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09" r:id="rId1"/>
    <p:sldLayoutId id="2147484478" r:id="rId2"/>
    <p:sldLayoutId id="2147484479" r:id="rId3"/>
    <p:sldLayoutId id="2147484480" r:id="rId4"/>
    <p:sldLayoutId id="2147484481" r:id="rId5"/>
    <p:sldLayoutId id="2147484482" r:id="rId6"/>
    <p:sldLayoutId id="2147484483" r:id="rId7"/>
    <p:sldLayoutId id="2147484484" r:id="rId8"/>
    <p:sldLayoutId id="2147484485" r:id="rId9"/>
    <p:sldLayoutId id="2147484486" r:id="rId10"/>
    <p:sldLayoutId id="21474844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pitchFamily="18" charset="0"/>
              </a:defRPr>
            </a:lvl1pPr>
          </a:lstStyle>
          <a:p>
            <a:pPr>
              <a:defRPr/>
            </a:pPr>
            <a:fld id="{4B8D7DCF-DBD6-48BE-A8D2-7F080E762B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055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10" r:id="rId1"/>
    <p:sldLayoutId id="2147484488" r:id="rId2"/>
    <p:sldLayoutId id="2147484489" r:id="rId3"/>
    <p:sldLayoutId id="2147484490" r:id="rId4"/>
    <p:sldLayoutId id="2147484491" r:id="rId5"/>
    <p:sldLayoutId id="2147484492" r:id="rId6"/>
    <p:sldLayoutId id="2147484493" r:id="rId7"/>
    <p:sldLayoutId id="2147484494" r:id="rId8"/>
    <p:sldLayoutId id="2147484495" r:id="rId9"/>
    <p:sldLayoutId id="2147484496" r:id="rId10"/>
    <p:sldLayoutId id="21474844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8" r:id="rId1"/>
    <p:sldLayoutId id="2147484499" r:id="rId2"/>
    <p:sldLayoutId id="2147484500" r:id="rId3"/>
    <p:sldLayoutId id="2147484501" r:id="rId4"/>
    <p:sldLayoutId id="2147484502" r:id="rId5"/>
    <p:sldLayoutId id="2147484503" r:id="rId6"/>
    <p:sldLayoutId id="2147484504" r:id="rId7"/>
    <p:sldLayoutId id="2147484505" r:id="rId8"/>
    <p:sldLayoutId id="2147484506" r:id="rId9"/>
    <p:sldLayoutId id="2147484507" r:id="rId10"/>
    <p:sldLayoutId id="21474845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.R.Worsley@soton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z="6000" dirty="0" smtClean="0"/>
              <a:t>Southampton Paediatric Theme. </a:t>
            </a:r>
            <a:endParaRPr lang="en-GB" altLang="en-US" sz="6000" dirty="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395288" y="4652963"/>
            <a:ext cx="8496300" cy="2016125"/>
          </a:xfrm>
        </p:spPr>
        <p:txBody>
          <a:bodyPr/>
          <a:lstStyle/>
          <a:p>
            <a:r>
              <a:rPr lang="en-GB" altLang="en-US" sz="3200" dirty="0" smtClean="0"/>
              <a:t>Howard Clark, Peter </a:t>
            </a:r>
            <a:r>
              <a:rPr lang="en-GB" altLang="en-US" sz="3200" dirty="0" smtClean="0"/>
              <a:t>Worsley, </a:t>
            </a:r>
            <a:r>
              <a:rPr lang="en-GB" altLang="en-US" sz="3200" dirty="0" smtClean="0"/>
              <a:t>Dan </a:t>
            </a:r>
            <a:r>
              <a:rPr lang="en-GB" altLang="en-US" sz="3200" dirty="0" smtClean="0"/>
              <a:t>Bader. </a:t>
            </a:r>
          </a:p>
          <a:p>
            <a:r>
              <a:rPr lang="en-GB" altLang="en-US" sz="2000" dirty="0" smtClean="0"/>
              <a:t>Faculty of Medicine and Faculty </a:t>
            </a:r>
            <a:r>
              <a:rPr lang="en-GB" altLang="en-US" sz="2000" dirty="0" smtClean="0"/>
              <a:t>of Health Science, Clinical Academic Facility, Southampton General Hospital, Southampton.  </a:t>
            </a:r>
            <a:r>
              <a:rPr lang="en-GB" altLang="en-US" sz="2000" dirty="0" smtClean="0">
                <a:hlinkClick r:id="rId2"/>
              </a:rPr>
              <a:t>P.R.Worsley@soton.ac.uk</a:t>
            </a:r>
            <a:r>
              <a:rPr lang="en-GB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Warm welcome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dirty="0" smtClean="0"/>
              <a:t>Aims of today</a:t>
            </a:r>
          </a:p>
          <a:p>
            <a:r>
              <a:rPr lang="en-GB" dirty="0" smtClean="0"/>
              <a:t>Introduction to TITCH and </a:t>
            </a:r>
            <a:r>
              <a:rPr lang="en-GB" dirty="0" err="1" smtClean="0"/>
              <a:t>Soton</a:t>
            </a:r>
            <a:r>
              <a:rPr lang="en-GB" dirty="0" smtClean="0"/>
              <a:t> Paediatric Themes</a:t>
            </a:r>
          </a:p>
          <a:p>
            <a:r>
              <a:rPr lang="en-GB" dirty="0" smtClean="0"/>
              <a:t>Overview of research conducted to data and opportunities for future collaboration</a:t>
            </a:r>
          </a:p>
          <a:p>
            <a:r>
              <a:rPr lang="en-GB" dirty="0" smtClean="0"/>
              <a:t>Talks from key funding bodies</a:t>
            </a:r>
          </a:p>
          <a:p>
            <a:r>
              <a:rPr lang="en-GB" dirty="0" smtClean="0"/>
              <a:t>Opportunity this afternoon for a brain storming activity to identify key clinical challenges and determine how academics and industry support new research.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81AC5-4B30-4C6D-B74C-3F2AEB498F3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58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NIHR Paediatric Theme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Six Paediatric Theme were awarded by the NIHR</a:t>
            </a:r>
          </a:p>
          <a:p>
            <a:r>
              <a:rPr lang="en-GB" dirty="0" smtClean="0"/>
              <a:t>May 2015-December 2017</a:t>
            </a:r>
          </a:p>
          <a:p>
            <a:r>
              <a:rPr lang="en-GB" dirty="0" smtClean="0"/>
              <a:t>Awarded through Health Technology Cooperatives (HTCs)</a:t>
            </a:r>
          </a:p>
          <a:p>
            <a:pPr marL="0" indent="0">
              <a:buNone/>
            </a:pPr>
            <a:r>
              <a:rPr lang="en-GB" dirty="0" smtClean="0"/>
              <a:t>Purpose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To replicate the success of adult research themes for individuals with long-term conditions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To get new and improved technologies to children and infants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Cost effective treatment and therapy to vulnerable groups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81AC5-4B30-4C6D-B74C-3F2AEB498F3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30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Southampton and TITCH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Southampton Paediatric Theme (Clark PI)</a:t>
            </a:r>
          </a:p>
          <a:p>
            <a:r>
              <a:rPr lang="en-GB" dirty="0" smtClean="0"/>
              <a:t>Partnered by D4D (Sheffield) and </a:t>
            </a:r>
            <a:r>
              <a:rPr lang="en-GB" dirty="0" err="1" smtClean="0"/>
              <a:t>WoundTech</a:t>
            </a:r>
            <a:r>
              <a:rPr lang="en-GB" dirty="0" smtClean="0"/>
              <a:t> (Bradford) HTCs</a:t>
            </a:r>
          </a:p>
          <a:p>
            <a:r>
              <a:rPr lang="en-GB" dirty="0" smtClean="0"/>
              <a:t>£150k over 18 months </a:t>
            </a:r>
          </a:p>
          <a:p>
            <a:r>
              <a:rPr lang="en-GB" dirty="0" smtClean="0"/>
              <a:t>Core aim to improve drug delivery and protect vulnerable skin in neonates</a:t>
            </a:r>
          </a:p>
          <a:p>
            <a:pPr lvl="1"/>
            <a:r>
              <a:rPr lang="en-GB" dirty="0" smtClean="0"/>
              <a:t>Engage with clinicians, academics and industry</a:t>
            </a:r>
          </a:p>
          <a:p>
            <a:r>
              <a:rPr lang="en-GB" dirty="0" smtClean="0"/>
              <a:t>TITCH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81AC5-4B30-4C6D-B74C-3F2AEB498F3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038231"/>
      </p:ext>
    </p:extLst>
  </p:cSld>
  <p:clrMapOvr>
    <a:masterClrMapping/>
  </p:clrMapOvr>
</p:sld>
</file>

<file path=ppt/theme/theme1.xml><?xml version="1.0" encoding="utf-8"?>
<a:theme xmlns:a="http://schemas.openxmlformats.org/drawingml/2006/main" name="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5464</TotalTime>
  <Words>188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Georgia</vt:lpstr>
      <vt:lpstr>Lucida Sans</vt:lpstr>
      <vt:lpstr>uos_ppt__template_v7</vt:lpstr>
      <vt:lpstr>UOS divider slide design</vt:lpstr>
      <vt:lpstr>UOS full bleed image</vt:lpstr>
      <vt:lpstr>Southampton Paediatric Theme. </vt:lpstr>
      <vt:lpstr>Warm welcome</vt:lpstr>
      <vt:lpstr>NIHR Paediatric Theme </vt:lpstr>
      <vt:lpstr>Southampton and TITCH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goes here.</dc:title>
  <dc:creator>Christoph Lutz</dc:creator>
  <cp:lastModifiedBy>Bostan L.E.</cp:lastModifiedBy>
  <cp:revision>339</cp:revision>
  <cp:lastPrinted>2016-10-19T10:46:54Z</cp:lastPrinted>
  <dcterms:created xsi:type="dcterms:W3CDTF">2008-01-18T13:45:32Z</dcterms:created>
  <dcterms:modified xsi:type="dcterms:W3CDTF">2017-09-26T09:55:18Z</dcterms:modified>
</cp:coreProperties>
</file>